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Rockwell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08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0E0AD-A00F-46C4-B3BB-46B878BD63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7501C-F59D-452A-82E1-C4E4C3079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2513" y="609600"/>
            <a:ext cx="2586037" cy="517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05713" cy="517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1D10B-5CFF-47A9-97AF-4D55B02EB4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2C624-0175-400F-8BAD-E4486507D3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54D8A-561D-4DAF-B417-F6D5A2DAD3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E46FA-F674-442C-8D96-7CAA30121E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95500"/>
            <a:ext cx="5095875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675" y="2095500"/>
            <a:ext cx="5095875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C155D-5F02-4B5D-903E-907F633EE0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CD0EE-B450-4F65-8461-33A04B478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A07C-ED67-4D17-8649-7A6D5CBCB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55CE1-6E67-41EC-B0CC-DDAE43EBA3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A9A2E-A7FD-4EC4-AF92-C318376DED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BCB20-0FE8-4AAE-8319-EBCBF2605B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0052B-9CE0-4A0E-9E77-FF46A4D84B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2DA07-8BAB-4A4D-8C36-2BB53C2A96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2513" y="609600"/>
            <a:ext cx="2586037" cy="517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05713" cy="517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8BD6-56A4-4599-A232-F3773C93D0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D28D-5722-4225-9717-1505E71BE0B2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E358D-354B-4C6B-927B-4496C4322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C797-41D3-4E8A-A076-F4976E1BB112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52CB4-4EF9-4A03-AA0E-91C9921C42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684F-DD1B-4354-B128-3D824F4CC4C9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ABCF0-8EBA-4CAD-A58A-DF4E13237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95500"/>
            <a:ext cx="5099050" cy="369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2095500"/>
            <a:ext cx="5099050" cy="369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A355-C8A1-49A8-A835-86A7956AC4A2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10E8-04CD-45F1-813A-1C6CA704B7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647B-22FF-4EEB-8A7D-A513EC29F2A6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C0208-F1DA-4C0C-81C8-AC751479AB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25254-68E6-4D0A-A527-2300582DC301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11507-65B9-42C6-8C1F-52C3CE720C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6D9E-D65B-4435-801A-502900E19ECC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5EF6-7379-42FD-BD74-5E17BCACB9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9F51D-9AB4-4210-B497-39BA9B47AA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2397-44B6-49C3-B561-140D961FC704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E1927-BEDE-4295-8B53-823E1C4143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09BC-51A6-45AE-93E8-B188CC4AA606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F9717-6F0B-4874-A67B-60EAF38EB0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6F8A-E991-4C84-9369-C0DD056E73B5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796C6-F368-4A05-A481-10F32279B9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7275" y="609600"/>
            <a:ext cx="2587625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10475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E013-15A3-483E-A8EF-7B1077A9717F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B32D6-86DF-4599-80F4-739DAB2C4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95500"/>
            <a:ext cx="5095875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675" y="2095500"/>
            <a:ext cx="5095875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593E9-BD8D-4426-B4BF-505859ABB9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15A95-F55A-43E6-BE30-C04DA87D5B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3FD8A-1329-4908-944E-09339F6423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88A36-B48C-4E79-9E38-D270B3F9E1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9561A-4162-4B50-A930-99BC3AB370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ECCB-C5DB-42E8-B19D-9145725ABF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4150" cy="131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95500"/>
            <a:ext cx="10344150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78738" y="5883275"/>
            <a:ext cx="2733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914400" y="5883275"/>
            <a:ext cx="66722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514013" y="5883275"/>
            <a:ext cx="744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43DE6DA1-7165-42E6-BEAC-ACA65420C5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836613" y="735013"/>
            <a:ext cx="609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58475" y="2971800"/>
            <a:ext cx="609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SzPct val="100000"/>
              <a:defRPr/>
            </a:pPr>
            <a:r>
              <a:rPr lang="en-US" altLang="en-US" sz="8000" smtClean="0"/>
              <a:t>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4150" cy="131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95500"/>
            <a:ext cx="10344150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78738" y="5883275"/>
            <a:ext cx="2733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914400" y="5883275"/>
            <a:ext cx="66722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0514013" y="5883275"/>
            <a:ext cx="744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457200" algn="l"/>
              </a:tabLst>
              <a:defRPr sz="100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AE5D6979-EFC8-4AEF-979A-46579E301D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50500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95500"/>
            <a:ext cx="10350500" cy="369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78738" y="5883275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1858C40-B8BD-44BA-B135-C0588BE9FADA}" type="datetime1">
              <a:rPr lang="en-US" altLang="en-US"/>
              <a:pPr>
                <a:defRPr/>
              </a:pPr>
              <a:t>12/3/2014</a:t>
            </a:fld>
            <a:endParaRPr lang="en-US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914400" y="5883275"/>
            <a:ext cx="66738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515600" y="5883275"/>
            <a:ext cx="7493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57200" algn="l"/>
              </a:tabLst>
              <a:defRPr sz="1000">
                <a:solidFill>
                  <a:srgbClr val="FFFFFF"/>
                </a:solidFill>
                <a:cs typeface="Segoe UI" charset="0"/>
              </a:defRPr>
            </a:lvl1pPr>
          </a:lstStyle>
          <a:p>
            <a:fld id="{3403A3DE-1B60-46AE-9495-79583C9E2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FFFFFF"/>
          </a:solidFill>
          <a:latin typeface="Rockwell" panose="020606030202050204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1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1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1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1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95438" y="1122363"/>
            <a:ext cx="9001125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MOUTH WIDE SHUT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95438" y="3602038"/>
            <a:ext cx="90011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en-US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Taylor Shearin</a:t>
            </a:r>
          </a:p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en-US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CSCI 3350-201</a:t>
            </a:r>
          </a:p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en-US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11/17/2014</a:t>
            </a:r>
          </a:p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en-US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Based on an article by Joel Spolsky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Leaks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 silence is easy to understand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Anything else can result in accidental leaks from employees</a:t>
            </a:r>
          </a:p>
          <a:p>
            <a:pPr lvl="1" indent="-220663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Leaks eliminate flexibility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ruin reputation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VALUE OF PUBLICITY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“I’m inclined to think that publicity that comes out when you can’t actually buy the product is 90% wasted.” -Joel Spolsky</a:t>
            </a:r>
          </a:p>
          <a:p>
            <a:pPr indent="-220663" eaLnBrk="1" hangingPunct="1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0663" eaLnBrk="1" hangingPunct="1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Publicity can lead to early feedback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Microsoft's Xbox One reveal wasn't well received</a:t>
            </a:r>
          </a:p>
          <a:p>
            <a:pPr lvl="2" ea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Took negative feedback, and made a better product</a:t>
            </a:r>
          </a:p>
          <a:p>
            <a:pPr lvl="1" indent="-220663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Conclusion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Try to contain leaks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Underpromise and overdeliever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Early publicity is mostly wasted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 the application you want to, not what others are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Don’t add features that don't agree with your vision</a:t>
            </a:r>
          </a:p>
          <a:p>
            <a:pPr lvl="1" indent="-225425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25425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25425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25425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20663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INTRODUCTION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“Every word I say, by definition, is a promise.”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Marlon Brando,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Freshman</a:t>
            </a:r>
          </a:p>
          <a:p>
            <a:pPr lvl="1" indent="-220663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20663" eaLnBrk="1" hangingPunct="1">
              <a:lnSpc>
                <a:spcPct val="120000"/>
              </a:lnSpc>
              <a:spcBef>
                <a:spcPts val="500"/>
              </a:spcBef>
              <a:buSzPct val="100000"/>
              <a:defRPr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can we apply this to software development?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APPLE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Keeps information internal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Only reveals when ready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early promises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188" y="1731963"/>
            <a:ext cx="7304087" cy="430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MICROSOFT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discussing products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Developer previews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Xbox Monthly Patch videos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making promises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845050" y="1920875"/>
            <a:ext cx="6767513" cy="3932238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FFFFFF"/>
                </a:solidFill>
              </a:rPr>
              <a:t>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92075"/>
            <a:ext cx="10353675" cy="1325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Windows 8 Developer Preview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75" y="1058863"/>
            <a:ext cx="10139363" cy="570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COMPETITION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 marL="638175" indent="-296863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Talking about features</a:t>
            </a:r>
          </a:p>
          <a:p>
            <a:pPr lvl="2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companies may copy ideas</a:t>
            </a:r>
          </a:p>
          <a:p>
            <a:pPr marL="341312" lvl="2" indent="0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Microsoft playing catchup to Sony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Daily Check-in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Can’t share games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hardware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price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822325" y="92075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PLAYSTATION 4 REVEAL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06475"/>
            <a:ext cx="10155238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PRODUCT SPECIFICATIONS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Underpromise and overdeliever</a:t>
            </a:r>
          </a:p>
          <a:p>
            <a:pPr indent="-219075" eaLnBrk="1" hangingPunct="1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19075" eaLnBrk="1" hangingPunct="1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Otherwise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 expectations spin out of control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Hurts company when product is delivered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careful not to oversell!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14400" y="609600"/>
            <a:ext cx="103536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defRPr/>
            </a:pPr>
            <a:r>
              <a:rPr lang="en-US" alt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PRODUCT PROMISES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2095500"/>
            <a:ext cx="103536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1pPr>
            <a:lvl2pPr marL="6858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Rockwell" panose="020606030202050204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Keeping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promises means being sure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Look at Microsoft's behavior with Sony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keeping promises costs reputation</a:t>
            </a:r>
          </a:p>
          <a:p>
            <a:pPr lvl="2"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Hard to gain back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Rockwel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Rockwel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Rockwell"/>
        <a:ea typeface="Microsoft YaHei"/>
        <a:cs typeface=""/>
      </a:majorFont>
      <a:minorFont>
        <a:latin typeface="Rockwel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anose="020606030202050204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251</Words>
  <Application>Microsoft Office PowerPoint</Application>
  <PresentationFormat>Custom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Rockwell</vt:lpstr>
      <vt:lpstr>Microsoft YaHei</vt:lpstr>
      <vt:lpstr>Arial</vt:lpstr>
      <vt:lpstr>Bookman Old Style</vt:lpstr>
      <vt:lpstr>Times New Roman</vt:lpstr>
      <vt:lpstr>Segoe UI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Windows 8 Developer Preview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Mouth Wide shut</dc:title>
  <dc:creator>PC Maintenance</dc:creator>
  <cp:lastModifiedBy>admin</cp:lastModifiedBy>
  <cp:revision>156</cp:revision>
  <cp:lastPrinted>1601-01-01T00:00:00Z</cp:lastPrinted>
  <dcterms:created xsi:type="dcterms:W3CDTF">2014-11-14T17:51:42Z</dcterms:created>
  <dcterms:modified xsi:type="dcterms:W3CDTF">2014-12-03T18:40:57Z</dcterms:modified>
</cp:coreProperties>
</file>